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350" r:id="rId5"/>
    <p:sldId id="351" r:id="rId6"/>
    <p:sldId id="352" r:id="rId7"/>
    <p:sldId id="353" r:id="rId8"/>
    <p:sldId id="354" r:id="rId9"/>
    <p:sldId id="355" r:id="rId10"/>
    <p:sldId id="356" r:id="rId11"/>
    <p:sldId id="358" r:id="rId12"/>
    <p:sldId id="357" r:id="rId13"/>
    <p:sldId id="360" r:id="rId14"/>
    <p:sldId id="362" r:id="rId15"/>
    <p:sldId id="363" r:id="rId16"/>
    <p:sldId id="364" r:id="rId17"/>
    <p:sldId id="365" r:id="rId18"/>
    <p:sldId id="367" r:id="rId19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B7"/>
    <a:srgbClr val="FFAC8B"/>
    <a:srgbClr val="FFFF9F"/>
    <a:srgbClr val="FFD08B"/>
    <a:srgbClr val="FFB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42465D-DFC9-E4BE-92A3-1E6F033D4109}" v="2" dt="2023-03-07T10:38:43.064"/>
    <p1510:client id="{9B6CE98A-95AB-547D-8034-B9749C6C455B}" v="14" dt="2023-03-07T15:54:35.5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6D13E5-4CEC-3A4A-8E5D-AFCEE7512EE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A624D79-AA5A-4B72-BA9F-0A324F48F382}" type="datetime1">
              <a:rPr lang="es-ES" noProof="0" smtClean="0"/>
              <a:t>7/3/23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9C7E07-3C67-C64C-8DA0-0404F6303970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>
                <a:cs typeface="Calibri"/>
              </a:rPr>
              <a:t>Alejandro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50413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Carlos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10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214268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Carlos</a:t>
            </a:r>
            <a:endParaRPr lang="ca-ES"/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11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77406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Carlos</a:t>
            </a:r>
            <a:endParaRPr lang="ca-ES"/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12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36901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Carlos</a:t>
            </a:r>
            <a:endParaRPr lang="ca-ES"/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13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08820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Carlos</a:t>
            </a:r>
            <a:endParaRPr lang="ca-ES"/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14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99495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Alejandro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71805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Alejandro/Jordi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3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45630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Jordi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39275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Jordi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11112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Jordi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94864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Jordi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67676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Joel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22008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'imatge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ontenidor de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Joel</a:t>
            </a:r>
          </a:p>
        </p:txBody>
      </p:sp>
      <p:sp>
        <p:nvSpPr>
          <p:cNvPr id="4" name="Conteni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es-ES" noProof="0" smtClean="0"/>
              <a:t>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64159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48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o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8" name="Marcador de posición de contenido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B5808B6F-33F6-02C3-3010-4D006F76791F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D341051A-4A38-EC8E-6A52-4D8832742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o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orma libre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9" name="Forma libre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40" name="Forma libre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ca-ES" noProof="0"/>
              <a:t>Feu clic per editar els estils del text del patró</a:t>
            </a:r>
          </a:p>
        </p:txBody>
      </p:sp>
      <p:sp>
        <p:nvSpPr>
          <p:cNvPr id="27" name="Marcador de contenid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ca-ES" noProof="0"/>
              <a:t>Feu clic per editar els estils del text del patró</a:t>
            </a:r>
          </a:p>
        </p:txBody>
      </p:sp>
      <p:sp>
        <p:nvSpPr>
          <p:cNvPr id="21" name="Marcador de contenido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ca-ES" noProof="0"/>
              <a:t>Feu clic per editar els estils del text del patró</a:t>
            </a:r>
          </a:p>
        </p:txBody>
      </p:sp>
      <p:sp>
        <p:nvSpPr>
          <p:cNvPr id="24" name="Marcador de posición de contenido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AE5C95EC-5ABB-F73B-8F6C-1374129A20AE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1D27F5BC-DE9E-E798-694F-58B79935A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1" name="Marcador de texto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2" name="Marcador de texto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6" name="Marcador de texto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7" name="Marcador de texto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7" name="Marcador de fecha 3">
            <a:extLst>
              <a:ext uri="{FF2B5EF4-FFF2-40B4-BE49-F238E27FC236}">
                <a16:creationId xmlns:a16="http://schemas.microsoft.com/office/drawing/2014/main" id="{FE44CA94-BA3D-B1FA-0F15-6AE1A0214F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8D5EA5EB-E992-6B19-C986-646D9C3B4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texto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 rtlCol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ca-ES" noProof="0"/>
              <a:t>Feu clic aquí per editar l'estil de subtítols del patró</a:t>
            </a:r>
            <a:endParaRPr lang="es-ES" noProof="0"/>
          </a:p>
        </p:txBody>
      </p:sp>
      <p:sp>
        <p:nvSpPr>
          <p:cNvPr id="26" name="Título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48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Marcador de posición de imagen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orma libre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2" name="Forma libre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3" name="Forma libre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Marcador de texto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15" name="Marcador de texto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Marcador de texto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Marcador de texto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2" name="Marcador de texto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Marcador de texto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5" name="Marcador de texto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Marcador de texto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28" name="Marcador de texto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D5BA3AFA-B327-5A5E-C29F-DE342B1C9A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19" name="Marcador de pie de página 4">
            <a:extLst>
              <a:ext uri="{FF2B5EF4-FFF2-40B4-BE49-F238E27FC236}">
                <a16:creationId xmlns:a16="http://schemas.microsoft.com/office/drawing/2014/main" id="{9BC3D8C3-26D0-DF07-6954-E371381A8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14" name="Marcador de posición de imagen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48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Marcador de texto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221B575E-BA88-4A4C-9E57-2248B2E8E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9FAFBCB5-6924-35F9-E30D-DAF1D09EB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an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arcador de posición de imagen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upo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2" name="Marcador de número de diapositiva 3">
            <a:extLst>
              <a:ext uri="{FF2B5EF4-FFF2-40B4-BE49-F238E27FC236}">
                <a16:creationId xmlns:a16="http://schemas.microsoft.com/office/drawing/2014/main" id="{EFC27AB3-6EF3-9286-E942-38724F108B9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>
              <a:latin typeface="+mn-lt"/>
            </a:endParaRPr>
          </a:p>
        </p:txBody>
      </p:sp>
      <p:sp>
        <p:nvSpPr>
          <p:cNvPr id="3" name="Marcador de fecha 3">
            <a:extLst>
              <a:ext uri="{FF2B5EF4-FFF2-40B4-BE49-F238E27FC236}">
                <a16:creationId xmlns:a16="http://schemas.microsoft.com/office/drawing/2014/main" id="{A80800A8-4893-E8F1-821A-0B32179A78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4" name="Marcador de pie de página 4">
            <a:extLst>
              <a:ext uri="{FF2B5EF4-FFF2-40B4-BE49-F238E27FC236}">
                <a16:creationId xmlns:a16="http://schemas.microsoft.com/office/drawing/2014/main" id="{31190846-BB57-CDED-F372-8E4670ED76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editar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>
              <a:latin typeface="+mn-lt"/>
            </a:endParaRPr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D69E6620-19D3-84B8-926C-716A752953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62D265E8-C11A-A762-5B66-C5CD28387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  <p:sp>
        <p:nvSpPr>
          <p:cNvPr id="10" name="Contenidor de contingut 8">
            <a:extLst>
              <a:ext uri="{FF2B5EF4-FFF2-40B4-BE49-F238E27FC236}">
                <a16:creationId xmlns:a16="http://schemas.microsoft.com/office/drawing/2014/main" id="{BFA327CC-3984-249B-2BCC-52D1D2336CF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63613" y="1927225"/>
            <a:ext cx="10342562" cy="4140200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editar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>
              <a:latin typeface="+mn-lt"/>
            </a:endParaRPr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25EC0A8F-AC7E-B7F8-FFCB-058601013D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E3D52783-16D2-E704-1D82-AE121020A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  <p:sp>
        <p:nvSpPr>
          <p:cNvPr id="7" name="Contenidor de contingut 8">
            <a:extLst>
              <a:ext uri="{FF2B5EF4-FFF2-40B4-BE49-F238E27FC236}">
                <a16:creationId xmlns:a16="http://schemas.microsoft.com/office/drawing/2014/main" id="{45789D15-024E-20BC-661B-F8FFB9DBA08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63613" y="1927225"/>
            <a:ext cx="10342562" cy="4140200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rtlCol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sp>
        <p:nvSpPr>
          <p:cNvPr id="10" name="Cuadro de texto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s-ES" sz="20000" b="1" noProof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forma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grpSp>
        <p:nvGrpSpPr>
          <p:cNvPr id="24" name="Grupo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7" name="Forma libre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o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7" name="Forma libre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6" name="Forma libre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38" name="Marcador de posición de imagen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61" name="Título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ca-ES" noProof="0"/>
              <a:t>Feu clic aquí per editar l'estil</a:t>
            </a:r>
            <a:endParaRPr lang="es-ES" noProof="0"/>
          </a:p>
        </p:txBody>
      </p: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Marcador de posición de imagen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72" name="Marcador de texto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3" name="Marcador de texto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4" name="Marcador de texto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5" name="Marcador de texto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6" name="Marcador de texto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7" name="Marcador de texto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8" name="Marcador de texto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sp>
        <p:nvSpPr>
          <p:cNvPr id="79" name="Marcador de texto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ca-ES" noProof="0"/>
              <a:t>Feu clic per editar els estils del text del patró</a:t>
            </a:r>
          </a:p>
        </p:txBody>
      </p:sp>
      <p:grpSp>
        <p:nvGrpSpPr>
          <p:cNvPr id="23" name="Grupo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forma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29" name="Forma libre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0" name="Forma libre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1" name="Forma libre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  <p:sp>
          <p:nvSpPr>
            <p:cNvPr id="32" name="Forma libre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es-ES" noProof="0"/>
            </a:p>
          </p:txBody>
        </p:sp>
      </p:grpSp>
      <p:sp>
        <p:nvSpPr>
          <p:cNvPr id="66" name="Marcador de posición de imagen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69" name="Marcador de posición de imagen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ca-ES" noProof="0"/>
              <a:t>Feu clic a la icona per afegir una imatge</a:t>
            </a:r>
            <a:endParaRPr lang="es-ES" noProof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EE566F8D-720B-42B4-83B1-0EAEBD184C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C3F1A5A2-1C23-BCF3-1481-5A70BD31D6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7878674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44238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ítulo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editar </a:t>
            </a:r>
          </a:p>
        </p:txBody>
      </p:sp>
      <p:sp>
        <p:nvSpPr>
          <p:cNvPr id="96" name="Marcador de texto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es-ES" noProof="0"/>
              <a:t>Haga clic para editar </a:t>
            </a:r>
          </a:p>
        </p:txBody>
      </p:sp>
      <p:sp>
        <p:nvSpPr>
          <p:cNvPr id="97" name="Marcador de texto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es-ES" noProof="0"/>
              <a:t>Haga clic para editar </a:t>
            </a:r>
          </a:p>
        </p:txBody>
      </p:sp>
      <p:sp>
        <p:nvSpPr>
          <p:cNvPr id="102" name="Marcador de texto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10599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es-ES" noProof="0"/>
              <a:t>Haga clic para editar </a:t>
            </a:r>
          </a:p>
        </p:txBody>
      </p:sp>
      <p:sp>
        <p:nvSpPr>
          <p:cNvPr id="103" name="Marcador de texto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105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es-ES" noProof="0"/>
              <a:t>Haga clic para editar </a:t>
            </a:r>
          </a:p>
        </p:txBody>
      </p:sp>
      <p:sp>
        <p:nvSpPr>
          <p:cNvPr id="108" name="Marcador de texto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36324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es-ES" noProof="0"/>
              <a:t>Haga clic para editar </a:t>
            </a:r>
          </a:p>
        </p:txBody>
      </p:sp>
      <p:sp>
        <p:nvSpPr>
          <p:cNvPr id="109" name="Marcador de texto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36324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es-ES" noProof="0"/>
              <a:t>Haga clic para editar 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ángulo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7" name="Rectángulo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43443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7797038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>
              <a:latin typeface="+mn-lt"/>
            </a:endParaRPr>
          </a:p>
        </p:txBody>
      </p:sp>
      <p:sp>
        <p:nvSpPr>
          <p:cNvPr id="5" name="Marcador de fecha 3">
            <a:extLst>
              <a:ext uri="{FF2B5EF4-FFF2-40B4-BE49-F238E27FC236}">
                <a16:creationId xmlns:a16="http://schemas.microsoft.com/office/drawing/2014/main" id="{1EBB5380-67EF-CC37-210F-1ECDC7F29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6" name="Marcador de pie de página 4">
            <a:extLst>
              <a:ext uri="{FF2B5EF4-FFF2-40B4-BE49-F238E27FC236}">
                <a16:creationId xmlns:a16="http://schemas.microsoft.com/office/drawing/2014/main" id="{54217879-3970-8DC3-02D7-C56B20534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2" name="Marcador de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0" name="Marcador de fech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31" name="Marcador de pie de página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s-ES"/>
              <a:t>CampManager</a:t>
            </a:r>
          </a:p>
        </p:txBody>
      </p:sp>
      <p:sp>
        <p:nvSpPr>
          <p:cNvPr id="32" name="Marcador de posición de número de diapositiva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es-ES" noProof="0" smtClean="0"/>
              <a:pPr rtl="0"/>
              <a:t>‹#›</a:t>
            </a:fld>
            <a:endParaRPr lang="es-ES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 rtlCol="0"/>
          <a:lstStyle/>
          <a:p>
            <a:pPr rtl="0"/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rtlCol="0"/>
          <a:lstStyle/>
          <a:p>
            <a:pPr rtl="0"/>
            <a:r>
              <a:rPr lang="es-ES">
                <a:solidFill>
                  <a:schemeClr val="accent1"/>
                </a:solidFill>
                <a:latin typeface="+mj-lt"/>
              </a:rPr>
              <a:t>CampManager</a:t>
            </a:r>
            <a:r>
              <a:rPr lang="es-ES">
                <a:solidFill>
                  <a:schemeClr val="accent1"/>
                </a:solidFill>
              </a:rPr>
              <a:t> </a:t>
            </a:r>
          </a:p>
          <a:p>
            <a:pPr rtl="0"/>
            <a:r>
              <a:rPr lang="es-ES">
                <a:solidFill>
                  <a:schemeClr val="accent1"/>
                </a:solidFill>
              </a:rPr>
              <a:t>MEINF UDL – EPS 2022-2023</a:t>
            </a:r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10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8" name="Títol 7">
            <a:extLst>
              <a:ext uri="{FF2B5EF4-FFF2-40B4-BE49-F238E27FC236}">
                <a16:creationId xmlns:a16="http://schemas.microsoft.com/office/drawing/2014/main" id="{863D5056-CE9E-1143-F8AF-5EC02835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2148104"/>
            <a:ext cx="2681051" cy="2561792"/>
          </a:xfrm>
        </p:spPr>
        <p:txBody>
          <a:bodyPr anchor="ctr">
            <a:normAutofit/>
          </a:bodyPr>
          <a:lstStyle/>
          <a:p>
            <a:pPr algn="ctr"/>
            <a:r>
              <a:rPr lang="en-GB"/>
              <a:t>Future SWOT Diagram</a:t>
            </a:r>
          </a:p>
        </p:txBody>
      </p:sp>
      <p:pic>
        <p:nvPicPr>
          <p:cNvPr id="9" name="Contenidor de contingut 10">
            <a:extLst>
              <a:ext uri="{FF2B5EF4-FFF2-40B4-BE49-F238E27FC236}">
                <a16:creationId xmlns:a16="http://schemas.microsoft.com/office/drawing/2014/main" id="{28881172-6124-4189-9E4A-A5B1FF3CD9CE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7" t="17958" r="13131" b="24222"/>
          <a:stretch/>
        </p:blipFill>
        <p:spPr>
          <a:xfrm>
            <a:off x="3970751" y="595198"/>
            <a:ext cx="8047078" cy="5620463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160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11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4" name="Títol 7">
            <a:extLst>
              <a:ext uri="{FF2B5EF4-FFF2-40B4-BE49-F238E27FC236}">
                <a16:creationId xmlns:a16="http://schemas.microsoft.com/office/drawing/2014/main" id="{51470C30-BDD1-4F8B-7B21-1BE6D7DAE83D}"/>
              </a:ext>
            </a:extLst>
          </p:cNvPr>
          <p:cNvSpPr txBox="1">
            <a:spLocks/>
          </p:cNvSpPr>
          <p:nvPr/>
        </p:nvSpPr>
        <p:spPr>
          <a:xfrm>
            <a:off x="695779" y="464447"/>
            <a:ext cx="2681051" cy="89989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/>
              <a:t>Strengths</a:t>
            </a:r>
          </a:p>
        </p:txBody>
      </p:sp>
      <p:pic>
        <p:nvPicPr>
          <p:cNvPr id="13" name="Contenidor de contingut 10">
            <a:extLst>
              <a:ext uri="{FF2B5EF4-FFF2-40B4-BE49-F238E27FC236}">
                <a16:creationId xmlns:a16="http://schemas.microsoft.com/office/drawing/2014/main" id="{A6A61152-23EF-5E5E-31BA-E2AB90936E65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7" t="17958" r="13131" b="24222"/>
          <a:stretch/>
        </p:blipFill>
        <p:spPr>
          <a:xfrm>
            <a:off x="2671525" y="1164967"/>
            <a:ext cx="13236131" cy="9244745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1802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C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12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2" name="Títol 7">
            <a:extLst>
              <a:ext uri="{FF2B5EF4-FFF2-40B4-BE49-F238E27FC236}">
                <a16:creationId xmlns:a16="http://schemas.microsoft.com/office/drawing/2014/main" id="{60911C8B-7BF5-963D-A38E-ADBB2C54C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4808" y="464447"/>
            <a:ext cx="4268107" cy="899896"/>
          </a:xfrm>
        </p:spPr>
        <p:txBody>
          <a:bodyPr anchor="ctr">
            <a:normAutofit/>
          </a:bodyPr>
          <a:lstStyle/>
          <a:p>
            <a:r>
              <a:rPr lang="en-GB"/>
              <a:t>Weaknesses</a:t>
            </a:r>
          </a:p>
        </p:txBody>
      </p:sp>
      <p:pic>
        <p:nvPicPr>
          <p:cNvPr id="10" name="Contenidor de contingut 10">
            <a:extLst>
              <a:ext uri="{FF2B5EF4-FFF2-40B4-BE49-F238E27FC236}">
                <a16:creationId xmlns:a16="http://schemas.microsoft.com/office/drawing/2014/main" id="{E576193C-108F-A306-FFBE-27FFB8009288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7" t="17958" r="13131" b="24222"/>
          <a:stretch/>
        </p:blipFill>
        <p:spPr>
          <a:xfrm>
            <a:off x="-3743796" y="1164967"/>
            <a:ext cx="13236131" cy="9244745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1799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13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4" name="Títol 7">
            <a:extLst>
              <a:ext uri="{FF2B5EF4-FFF2-40B4-BE49-F238E27FC236}">
                <a16:creationId xmlns:a16="http://schemas.microsoft.com/office/drawing/2014/main" id="{D17454D1-CFEB-6E42-EB20-3C470990FC7D}"/>
              </a:ext>
            </a:extLst>
          </p:cNvPr>
          <p:cNvSpPr txBox="1">
            <a:spLocks/>
          </p:cNvSpPr>
          <p:nvPr/>
        </p:nvSpPr>
        <p:spPr>
          <a:xfrm>
            <a:off x="666750" y="5175193"/>
            <a:ext cx="4268107" cy="89989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/>
              <a:t>Opportunities</a:t>
            </a:r>
          </a:p>
        </p:txBody>
      </p:sp>
      <p:pic>
        <p:nvPicPr>
          <p:cNvPr id="16" name="Contenidor de contingut 10">
            <a:extLst>
              <a:ext uri="{FF2B5EF4-FFF2-40B4-BE49-F238E27FC236}">
                <a16:creationId xmlns:a16="http://schemas.microsoft.com/office/drawing/2014/main" id="{45A015FE-00F4-7EFA-1C15-E1454DD2E64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7" t="17958" r="13131" b="24222"/>
          <a:stretch/>
        </p:blipFill>
        <p:spPr>
          <a:xfrm>
            <a:off x="2686038" y="-4060176"/>
            <a:ext cx="13236131" cy="9244745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060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ol 7">
            <a:extLst>
              <a:ext uri="{FF2B5EF4-FFF2-40B4-BE49-F238E27FC236}">
                <a16:creationId xmlns:a16="http://schemas.microsoft.com/office/drawing/2014/main" id="{7C993D70-FBB1-2707-F1FF-509817D017D3}"/>
              </a:ext>
            </a:extLst>
          </p:cNvPr>
          <p:cNvSpPr txBox="1">
            <a:spLocks/>
          </p:cNvSpPr>
          <p:nvPr/>
        </p:nvSpPr>
        <p:spPr>
          <a:xfrm>
            <a:off x="9346300" y="5175193"/>
            <a:ext cx="2526386" cy="89989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/>
              <a:t>Threats</a:t>
            </a:r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14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pic>
        <p:nvPicPr>
          <p:cNvPr id="14" name="Contenidor de contingut 10">
            <a:extLst>
              <a:ext uri="{FF2B5EF4-FFF2-40B4-BE49-F238E27FC236}">
                <a16:creationId xmlns:a16="http://schemas.microsoft.com/office/drawing/2014/main" id="{C7113650-9297-4FFF-BF5C-8679F357C937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7" t="17958" r="13131" b="24222"/>
          <a:stretch/>
        </p:blipFill>
        <p:spPr>
          <a:xfrm>
            <a:off x="-3758311" y="-4060176"/>
            <a:ext cx="13236131" cy="9244745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452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idor d'imatge 11">
            <a:extLst>
              <a:ext uri="{FF2B5EF4-FFF2-40B4-BE49-F238E27FC236}">
                <a16:creationId xmlns:a16="http://schemas.microsoft.com/office/drawing/2014/main" id="{007419C6-0E64-D5F2-DD74-83901ACC150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 b="7807"/>
          <a:stretch/>
        </p:blipFill>
        <p:spPr/>
      </p:pic>
      <p:sp>
        <p:nvSpPr>
          <p:cNvPr id="7" name="Títol 6">
            <a:extLst>
              <a:ext uri="{FF2B5EF4-FFF2-40B4-BE49-F238E27FC236}">
                <a16:creationId xmlns:a16="http://schemas.microsoft.com/office/drawing/2014/main" id="{11ADC836-6255-94E3-4F16-95DF9A09B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6944" y="2664437"/>
            <a:ext cx="7594869" cy="610863"/>
          </a:xfrm>
        </p:spPr>
        <p:txBody>
          <a:bodyPr>
            <a:normAutofit/>
          </a:bodyPr>
          <a:lstStyle/>
          <a:p>
            <a:r>
              <a:rPr lang="en-GB"/>
              <a:t>Thank You For Your Attention!</a:t>
            </a:r>
          </a:p>
        </p:txBody>
      </p:sp>
      <p:sp>
        <p:nvSpPr>
          <p:cNvPr id="3" name="Contenidor de número de diapositiva 2">
            <a:extLst>
              <a:ext uri="{FF2B5EF4-FFF2-40B4-BE49-F238E27FC236}">
                <a16:creationId xmlns:a16="http://schemas.microsoft.com/office/drawing/2014/main" id="{684C76BD-A980-AA18-E0C9-2A4A5F9714D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15</a:t>
            </a:fld>
            <a:endParaRPr lang="es-ES" noProof="0">
              <a:latin typeface="+mn-lt"/>
            </a:endParaRP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BF63DB3C-1A41-19D9-F597-D34EBA04F4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 err="1"/>
              <a:t>Strategic</a:t>
            </a:r>
            <a:r>
              <a:rPr lang="es-ES"/>
              <a:t> Plan</a:t>
            </a:r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8FFDEBC4-3533-8B77-03B0-23908FB2E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86633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idor d'imatge 19" descr="Imatge que conté text">
            <a:extLst>
              <a:ext uri="{FF2B5EF4-FFF2-40B4-BE49-F238E27FC236}">
                <a16:creationId xmlns:a16="http://schemas.microsoft.com/office/drawing/2014/main" id="{4D4757B7-1282-11FD-0E0E-9DD12CA2145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08" t="327" r="15404" b="-327"/>
          <a:stretch/>
        </p:blipFill>
        <p:spPr>
          <a:xfrm>
            <a:off x="6096000" y="-22543"/>
            <a:ext cx="6096000" cy="6903086"/>
          </a:xfrm>
        </p:spPr>
      </p:pic>
      <p:sp>
        <p:nvSpPr>
          <p:cNvPr id="16" name="Títol 15">
            <a:extLst>
              <a:ext uri="{FF2B5EF4-FFF2-40B4-BE49-F238E27FC236}">
                <a16:creationId xmlns:a16="http://schemas.microsoft.com/office/drawing/2014/main" id="{6FEFA64F-7EB8-1B5D-CA51-0CE7E3049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Introduction</a:t>
            </a:r>
          </a:p>
        </p:txBody>
      </p:sp>
      <p:sp>
        <p:nvSpPr>
          <p:cNvPr id="17" name="Contenidor de text 16">
            <a:extLst>
              <a:ext uri="{FF2B5EF4-FFF2-40B4-BE49-F238E27FC236}">
                <a16:creationId xmlns:a16="http://schemas.microsoft.com/office/drawing/2014/main" id="{3A0D4386-3818-21E7-F202-CA7D4D99BC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Present SWOT Diagnostic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Strategy and Strategic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/>
              <a:t>Future SWOT Diagnostic</a:t>
            </a:r>
          </a:p>
        </p:txBody>
      </p:sp>
      <p:sp>
        <p:nvSpPr>
          <p:cNvPr id="13" name="Contenidor de número de diapositiva 12">
            <a:extLst>
              <a:ext uri="{FF2B5EF4-FFF2-40B4-BE49-F238E27FC236}">
                <a16:creationId xmlns:a16="http://schemas.microsoft.com/office/drawing/2014/main" id="{6DA5341D-5C3E-2695-F2C5-95E412E7AF0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2</a:t>
            </a:fld>
            <a:endParaRPr lang="es-ES" noProof="0"/>
          </a:p>
        </p:txBody>
      </p:sp>
      <p:sp>
        <p:nvSpPr>
          <p:cNvPr id="14" name="Contenidor de data 13">
            <a:extLst>
              <a:ext uri="{FF2B5EF4-FFF2-40B4-BE49-F238E27FC236}">
                <a16:creationId xmlns:a16="http://schemas.microsoft.com/office/drawing/2014/main" id="{17C342CE-A8E9-7CF2-6731-AC8A51AEA58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15" name="Contenidor de peu de pàgina 14">
            <a:extLst>
              <a:ext uri="{FF2B5EF4-FFF2-40B4-BE49-F238E27FC236}">
                <a16:creationId xmlns:a16="http://schemas.microsoft.com/office/drawing/2014/main" id="{B15F727A-B994-4712-80EC-37FFC196A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56559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3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pic>
        <p:nvPicPr>
          <p:cNvPr id="11" name="Contenidor de contingut 10">
            <a:extLst>
              <a:ext uri="{FF2B5EF4-FFF2-40B4-BE49-F238E27FC236}">
                <a16:creationId xmlns:a16="http://schemas.microsoft.com/office/drawing/2014/main" id="{D3AE9397-480A-951D-F03B-8CDB3A27A65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8737" r="13741" b="24343"/>
          <a:stretch/>
        </p:blipFill>
        <p:spPr>
          <a:xfrm>
            <a:off x="3970751" y="642339"/>
            <a:ext cx="7943585" cy="5573322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  <p:sp>
        <p:nvSpPr>
          <p:cNvPr id="8" name="Títol 7">
            <a:extLst>
              <a:ext uri="{FF2B5EF4-FFF2-40B4-BE49-F238E27FC236}">
                <a16:creationId xmlns:a16="http://schemas.microsoft.com/office/drawing/2014/main" id="{863D5056-CE9E-1143-F8AF-5EC02835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2148104"/>
            <a:ext cx="2681051" cy="2561792"/>
          </a:xfrm>
        </p:spPr>
        <p:txBody>
          <a:bodyPr anchor="ctr">
            <a:normAutofit/>
          </a:bodyPr>
          <a:lstStyle/>
          <a:p>
            <a:pPr algn="ctr"/>
            <a:r>
              <a:rPr lang="en-GB"/>
              <a:t>Present SWOT Diagram</a:t>
            </a:r>
          </a:p>
        </p:txBody>
      </p:sp>
    </p:spTree>
    <p:extLst>
      <p:ext uri="{BB962C8B-B14F-4D97-AF65-F5344CB8AC3E}">
        <p14:creationId xmlns:p14="http://schemas.microsoft.com/office/powerpoint/2010/main" val="347058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idor de contingut 10">
            <a:extLst>
              <a:ext uri="{FF2B5EF4-FFF2-40B4-BE49-F238E27FC236}">
                <a16:creationId xmlns:a16="http://schemas.microsoft.com/office/drawing/2014/main" id="{D3AE9397-480A-951D-F03B-8CDB3A27A65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8737" r="13741" b="24343"/>
          <a:stretch/>
        </p:blipFill>
        <p:spPr>
          <a:xfrm>
            <a:off x="2657012" y="1291782"/>
            <a:ext cx="13085736" cy="9181121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4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8" name="Títol 7">
            <a:extLst>
              <a:ext uri="{FF2B5EF4-FFF2-40B4-BE49-F238E27FC236}">
                <a16:creationId xmlns:a16="http://schemas.microsoft.com/office/drawing/2014/main" id="{863D5056-CE9E-1143-F8AF-5EC02835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779" y="464447"/>
            <a:ext cx="2681051" cy="899896"/>
          </a:xfrm>
        </p:spPr>
        <p:txBody>
          <a:bodyPr anchor="ctr">
            <a:normAutofit/>
          </a:bodyPr>
          <a:lstStyle/>
          <a:p>
            <a:r>
              <a:rPr lang="en-GB"/>
              <a:t>Strengths</a:t>
            </a:r>
          </a:p>
        </p:txBody>
      </p:sp>
    </p:spTree>
    <p:extLst>
      <p:ext uri="{BB962C8B-B14F-4D97-AF65-F5344CB8AC3E}">
        <p14:creationId xmlns:p14="http://schemas.microsoft.com/office/powerpoint/2010/main" val="288401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C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idor de contingut 10">
            <a:extLst>
              <a:ext uri="{FF2B5EF4-FFF2-40B4-BE49-F238E27FC236}">
                <a16:creationId xmlns:a16="http://schemas.microsoft.com/office/drawing/2014/main" id="{D3AE9397-480A-951D-F03B-8CDB3A27A65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8737" r="13741" b="24343"/>
          <a:stretch/>
        </p:blipFill>
        <p:spPr>
          <a:xfrm>
            <a:off x="-3700240" y="1291782"/>
            <a:ext cx="13085736" cy="9181121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5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8" name="Títol 7">
            <a:extLst>
              <a:ext uri="{FF2B5EF4-FFF2-40B4-BE49-F238E27FC236}">
                <a16:creationId xmlns:a16="http://schemas.microsoft.com/office/drawing/2014/main" id="{863D5056-CE9E-1143-F8AF-5EC02835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4808" y="464447"/>
            <a:ext cx="4268107" cy="899896"/>
          </a:xfrm>
        </p:spPr>
        <p:txBody>
          <a:bodyPr anchor="ctr">
            <a:normAutofit/>
          </a:bodyPr>
          <a:lstStyle/>
          <a:p>
            <a:r>
              <a:rPr lang="en-GB"/>
              <a:t>Weaknesses</a:t>
            </a:r>
          </a:p>
        </p:txBody>
      </p:sp>
    </p:spTree>
    <p:extLst>
      <p:ext uri="{BB962C8B-B14F-4D97-AF65-F5344CB8AC3E}">
        <p14:creationId xmlns:p14="http://schemas.microsoft.com/office/powerpoint/2010/main" val="2523670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idor de contingut 10">
            <a:extLst>
              <a:ext uri="{FF2B5EF4-FFF2-40B4-BE49-F238E27FC236}">
                <a16:creationId xmlns:a16="http://schemas.microsoft.com/office/drawing/2014/main" id="{D3AE9397-480A-951D-F03B-8CDB3A27A65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8737" r="13741" b="24343"/>
          <a:stretch/>
        </p:blipFill>
        <p:spPr>
          <a:xfrm>
            <a:off x="2671530" y="-4005928"/>
            <a:ext cx="13085736" cy="9181121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6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8" name="Títol 7">
            <a:extLst>
              <a:ext uri="{FF2B5EF4-FFF2-40B4-BE49-F238E27FC236}">
                <a16:creationId xmlns:a16="http://schemas.microsoft.com/office/drawing/2014/main" id="{863D5056-CE9E-1143-F8AF-5EC02835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5175193"/>
            <a:ext cx="4268107" cy="899896"/>
          </a:xfrm>
        </p:spPr>
        <p:txBody>
          <a:bodyPr anchor="ctr">
            <a:normAutofit/>
          </a:bodyPr>
          <a:lstStyle/>
          <a:p>
            <a:r>
              <a:rPr lang="en-GB"/>
              <a:t>Opportunities</a:t>
            </a:r>
          </a:p>
        </p:txBody>
      </p:sp>
    </p:spTree>
    <p:extLst>
      <p:ext uri="{BB962C8B-B14F-4D97-AF65-F5344CB8AC3E}">
        <p14:creationId xmlns:p14="http://schemas.microsoft.com/office/powerpoint/2010/main" val="1373894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idor de contingut 10">
            <a:extLst>
              <a:ext uri="{FF2B5EF4-FFF2-40B4-BE49-F238E27FC236}">
                <a16:creationId xmlns:a16="http://schemas.microsoft.com/office/drawing/2014/main" id="{D3AE9397-480A-951D-F03B-8CDB3A27A65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9" t="18737" r="13741" b="24343"/>
          <a:stretch/>
        </p:blipFill>
        <p:spPr>
          <a:xfrm>
            <a:off x="-3714752" y="-4020444"/>
            <a:ext cx="13085736" cy="9181121"/>
          </a:xfrm>
          <a:effectLst>
            <a:outerShdw blurRad="355600" dist="76200" dir="18900000" sx="102000" sy="102000" algn="bl" rotWithShape="0">
              <a:prstClr val="black">
                <a:alpha val="13000"/>
              </a:prstClr>
            </a:outerShdw>
          </a:effectLst>
        </p:spPr>
      </p:pic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6B9B1E3F-151E-3D2D-C780-E5695CF2526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7</a:t>
            </a:fld>
            <a:endParaRPr lang="es-ES" noProof="0"/>
          </a:p>
        </p:txBody>
      </p:sp>
      <p:sp>
        <p:nvSpPr>
          <p:cNvPr id="6" name="Contenidor de data 5">
            <a:extLst>
              <a:ext uri="{FF2B5EF4-FFF2-40B4-BE49-F238E27FC236}">
                <a16:creationId xmlns:a16="http://schemas.microsoft.com/office/drawing/2014/main" id="{A5946D22-1428-FE76-B8A4-2544ABD5F4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7" name="Contenidor de peu de pàgina 6">
            <a:extLst>
              <a:ext uri="{FF2B5EF4-FFF2-40B4-BE49-F238E27FC236}">
                <a16:creationId xmlns:a16="http://schemas.microsoft.com/office/drawing/2014/main" id="{DAA486AC-27F7-1C20-48F8-EBE63BF6C2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  <p:sp>
        <p:nvSpPr>
          <p:cNvPr id="4" name="Títol 7">
            <a:extLst>
              <a:ext uri="{FF2B5EF4-FFF2-40B4-BE49-F238E27FC236}">
                <a16:creationId xmlns:a16="http://schemas.microsoft.com/office/drawing/2014/main" id="{B48BD1DB-D852-25B6-265D-12D23C2CD92E}"/>
              </a:ext>
            </a:extLst>
          </p:cNvPr>
          <p:cNvSpPr txBox="1">
            <a:spLocks/>
          </p:cNvSpPr>
          <p:nvPr/>
        </p:nvSpPr>
        <p:spPr>
          <a:xfrm>
            <a:off x="9346300" y="5175193"/>
            <a:ext cx="2526386" cy="899896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/>
              <a:t>Threats</a:t>
            </a:r>
          </a:p>
        </p:txBody>
      </p:sp>
    </p:spTree>
    <p:extLst>
      <p:ext uri="{BB962C8B-B14F-4D97-AF65-F5344CB8AC3E}">
        <p14:creationId xmlns:p14="http://schemas.microsoft.com/office/powerpoint/2010/main" val="3185907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ubtítol 31">
            <a:extLst>
              <a:ext uri="{FF2B5EF4-FFF2-40B4-BE49-F238E27FC236}">
                <a16:creationId xmlns:a16="http://schemas.microsoft.com/office/drawing/2014/main" id="{1A239E41-9AA2-3D55-36B7-25EEFA0555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1800"/>
              <a:t>We chose to implement a </a:t>
            </a:r>
            <a:r>
              <a:rPr lang="en-GB" sz="1800" b="1"/>
              <a:t>reorientation strategy</a:t>
            </a:r>
            <a:r>
              <a:rPr lang="en-GB" sz="1800"/>
              <a:t>, focusing on using the opportunities presented to us to counteract our weaknesses.</a:t>
            </a:r>
          </a:p>
        </p:txBody>
      </p:sp>
      <p:sp>
        <p:nvSpPr>
          <p:cNvPr id="31" name="Títol 30">
            <a:extLst>
              <a:ext uri="{FF2B5EF4-FFF2-40B4-BE49-F238E27FC236}">
                <a16:creationId xmlns:a16="http://schemas.microsoft.com/office/drawing/2014/main" id="{667549B0-AACC-C9D2-578C-1F887EAD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Strategy</a:t>
            </a:r>
          </a:p>
        </p:txBody>
      </p:sp>
      <p:pic>
        <p:nvPicPr>
          <p:cNvPr id="36" name="Contenidor d'imatge 35" descr="A person writing on sticky notes">
            <a:extLst>
              <a:ext uri="{FF2B5EF4-FFF2-40B4-BE49-F238E27FC236}">
                <a16:creationId xmlns:a16="http://schemas.microsoft.com/office/drawing/2014/main" id="{7BD88FD6-AB8D-16FC-E130-A4BD3480AD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/>
        </p:blipFill>
        <p:spPr/>
      </p:pic>
      <p:sp>
        <p:nvSpPr>
          <p:cNvPr id="11" name="Contenidor de número de diapositiva 10">
            <a:extLst>
              <a:ext uri="{FF2B5EF4-FFF2-40B4-BE49-F238E27FC236}">
                <a16:creationId xmlns:a16="http://schemas.microsoft.com/office/drawing/2014/main" id="{F39D52FB-CEDC-6907-3029-41FF59FC6C7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32538"/>
            <a:ext cx="523875" cy="247650"/>
          </a:xfrm>
        </p:spPr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8</a:t>
            </a:fld>
            <a:endParaRPr lang="es-ES" noProof="0">
              <a:latin typeface="+mn-lt"/>
            </a:endParaRPr>
          </a:p>
        </p:txBody>
      </p:sp>
      <p:sp>
        <p:nvSpPr>
          <p:cNvPr id="12" name="Contenidor de data 11">
            <a:extLst>
              <a:ext uri="{FF2B5EF4-FFF2-40B4-BE49-F238E27FC236}">
                <a16:creationId xmlns:a16="http://schemas.microsoft.com/office/drawing/2014/main" id="{79F26969-96C6-FDEA-609A-1EFD6FB3DF9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32538"/>
            <a:ext cx="1312863" cy="247650"/>
          </a:xfrm>
        </p:spPr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13" name="Contenidor de peu de pàgina 12">
            <a:extLst>
              <a:ext uri="{FF2B5EF4-FFF2-40B4-BE49-F238E27FC236}">
                <a16:creationId xmlns:a16="http://schemas.microsoft.com/office/drawing/2014/main" id="{38509A47-0189-9F17-7098-8AA861E7A7BF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32538"/>
            <a:ext cx="1497013" cy="247650"/>
          </a:xfrm>
        </p:spPr>
        <p:txBody>
          <a:bodyPr/>
          <a:lstStyle/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01720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ol 6">
            <a:extLst>
              <a:ext uri="{FF2B5EF4-FFF2-40B4-BE49-F238E27FC236}">
                <a16:creationId xmlns:a16="http://schemas.microsoft.com/office/drawing/2014/main" id="{80F05EA4-D711-095D-BDF7-3F7B16A8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Strategic Lines </a:t>
            </a:r>
          </a:p>
        </p:txBody>
      </p:sp>
      <p:sp>
        <p:nvSpPr>
          <p:cNvPr id="9" name="Contenidor de text 8">
            <a:extLst>
              <a:ext uri="{FF2B5EF4-FFF2-40B4-BE49-F238E27FC236}">
                <a16:creationId xmlns:a16="http://schemas.microsoft.com/office/drawing/2014/main" id="{18BB07D7-8E66-E759-BE7C-F8025A32C5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4" y="2934855"/>
            <a:ext cx="3884645" cy="610863"/>
          </a:xfrm>
        </p:spPr>
        <p:txBody>
          <a:bodyPr/>
          <a:lstStyle/>
          <a:p>
            <a:pPr algn="just"/>
            <a:r>
              <a:rPr lang="en-US"/>
              <a:t>Take advantage of the new niche and market expansion to create a new product with which to obtain a new line of income</a:t>
            </a:r>
            <a:endParaRPr lang="en-GB"/>
          </a:p>
        </p:txBody>
      </p:sp>
      <p:sp>
        <p:nvSpPr>
          <p:cNvPr id="8" name="Contenidor de text 7">
            <a:extLst>
              <a:ext uri="{FF2B5EF4-FFF2-40B4-BE49-F238E27FC236}">
                <a16:creationId xmlns:a16="http://schemas.microsoft.com/office/drawing/2014/main" id="{F0EFADC2-0C33-4EE7-CAAE-D9A00DA6DE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/>
              <a:t>New Product</a:t>
            </a:r>
          </a:p>
        </p:txBody>
      </p:sp>
      <p:sp>
        <p:nvSpPr>
          <p:cNvPr id="10" name="Contenidor de text 9">
            <a:extLst>
              <a:ext uri="{FF2B5EF4-FFF2-40B4-BE49-F238E27FC236}">
                <a16:creationId xmlns:a16="http://schemas.microsoft.com/office/drawing/2014/main" id="{F42C9FDA-D850-C342-68AF-6B2743F6CC2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710599" y="5045515"/>
            <a:ext cx="3330315" cy="1286705"/>
          </a:xfrm>
        </p:spPr>
        <p:txBody>
          <a:bodyPr/>
          <a:lstStyle/>
          <a:p>
            <a:pPr algn="just"/>
            <a:r>
              <a:rPr lang="en-US"/>
              <a:t>Use emerging technologies to provide our service in locations where it cannot currently be used satisfactorily.</a:t>
            </a:r>
            <a:endParaRPr lang="en-GB"/>
          </a:p>
        </p:txBody>
      </p:sp>
      <p:sp>
        <p:nvSpPr>
          <p:cNvPr id="11" name="Contenidor de text 10">
            <a:extLst>
              <a:ext uri="{FF2B5EF4-FFF2-40B4-BE49-F238E27FC236}">
                <a16:creationId xmlns:a16="http://schemas.microsoft.com/office/drawing/2014/main" id="{0FC5B289-BEF1-BF23-8487-D3CF8C78145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/>
              <a:t>More Coverage</a:t>
            </a:r>
          </a:p>
        </p:txBody>
      </p:sp>
      <p:sp>
        <p:nvSpPr>
          <p:cNvPr id="14" name="Contenidor de text 13">
            <a:extLst>
              <a:ext uri="{FF2B5EF4-FFF2-40B4-BE49-F238E27FC236}">
                <a16:creationId xmlns:a16="http://schemas.microsoft.com/office/drawing/2014/main" id="{845A3877-B4D1-ED38-5FF0-5575AA763A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36323" y="2934855"/>
            <a:ext cx="3112247" cy="1148622"/>
          </a:xfrm>
        </p:spPr>
        <p:txBody>
          <a:bodyPr/>
          <a:lstStyle/>
          <a:p>
            <a:pPr algn="just"/>
            <a:r>
              <a:rPr lang="en-US"/>
              <a:t>Use new technologies and market expansion, along with increased resources, to stop relying on single vendors.</a:t>
            </a:r>
            <a:endParaRPr lang="en-GB"/>
          </a:p>
        </p:txBody>
      </p:sp>
      <p:sp>
        <p:nvSpPr>
          <p:cNvPr id="15" name="Contenidor de text 14">
            <a:extLst>
              <a:ext uri="{FF2B5EF4-FFF2-40B4-BE49-F238E27FC236}">
                <a16:creationId xmlns:a16="http://schemas.microsoft.com/office/drawing/2014/main" id="{342842CB-C0E7-D9ED-9066-EE462EFCF5C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GB"/>
              <a:t>Less Providers</a:t>
            </a:r>
          </a:p>
        </p:txBody>
      </p:sp>
      <p:sp>
        <p:nvSpPr>
          <p:cNvPr id="3" name="Contenidor de número de diapositiva 2">
            <a:extLst>
              <a:ext uri="{FF2B5EF4-FFF2-40B4-BE49-F238E27FC236}">
                <a16:creationId xmlns:a16="http://schemas.microsoft.com/office/drawing/2014/main" id="{B7EF5025-F1CB-FE16-D04B-71DB134ABC77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pPr rtl="0"/>
            <a:fld id="{294A09A9-5501-47C1-A89A-A340965A2BE2}" type="slidenum">
              <a:rPr lang="es-ES" noProof="0" smtClean="0"/>
              <a:pPr rtl="0"/>
              <a:t>9</a:t>
            </a:fld>
            <a:endParaRPr lang="es-ES" noProof="0">
              <a:latin typeface="+mn-lt"/>
            </a:endParaRP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1DF0302C-EEA4-2758-7DE1-D0B547DD645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s-ES"/>
              <a:t>Strategic Plan</a:t>
            </a:r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3D5C06E1-6599-ABD6-0E21-DC756D890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/>
              <a:t>CampManager</a:t>
            </a:r>
          </a:p>
        </p:txBody>
      </p:sp>
    </p:spTree>
    <p:extLst>
      <p:ext uri="{BB962C8B-B14F-4D97-AF65-F5344CB8AC3E}">
        <p14:creationId xmlns:p14="http://schemas.microsoft.com/office/powerpoint/2010/main" val="264672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1">
  <a:themeElements>
    <a:clrScheme name="CampManager2">
      <a:dk1>
        <a:srgbClr val="043A5B"/>
      </a:dk1>
      <a:lt1>
        <a:srgbClr val="FFFFFF"/>
      </a:lt1>
      <a:dk2>
        <a:srgbClr val="7BA44E"/>
      </a:dk2>
      <a:lt2>
        <a:srgbClr val="8BFFCD"/>
      </a:lt2>
      <a:accent1>
        <a:srgbClr val="007242"/>
      </a:accent1>
      <a:accent2>
        <a:srgbClr val="007242"/>
      </a:accent2>
      <a:accent3>
        <a:srgbClr val="00836A"/>
      </a:accent3>
      <a:accent4>
        <a:srgbClr val="356021"/>
      </a:accent4>
      <a:accent5>
        <a:srgbClr val="00A0C8"/>
      </a:accent5>
      <a:accent6>
        <a:srgbClr val="00ABF3"/>
      </a:accent6>
      <a:hlink>
        <a:srgbClr val="043A5B"/>
      </a:hlink>
      <a:folHlink>
        <a:srgbClr val="35602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9129432_TF78853419_Win32.potx" id="{F85094AE-F951-45B6-B003-F9F3B4BD38C5}" vid="{E124D037-8587-41C3-AB02-2A120C8407E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EC1AB0-9704-404D-B6D3-819D938AC55B}">
  <ds:schemaRefs>
    <ds:schemaRef ds:uri="71af3243-3dd4-4a8d-8c0d-dd76da1f02a5"/>
    <ds:schemaRef ds:uri="http://purl.org/dc/elements/1.1/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F21D10-BD83-491A-AAA6-945C2DB1EB01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anual geométrica</Template>
  <TotalTime>0</TotalTime>
  <Words>214</Words>
  <Application>Microsoft Macintosh PowerPoint</Application>
  <PresentationFormat>Widescreen</PresentationFormat>
  <Paragraphs>97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Franklin Gothic Book</vt:lpstr>
      <vt:lpstr>Franklin Gothic Demi</vt:lpstr>
      <vt:lpstr>Wingdings</vt:lpstr>
      <vt:lpstr>Tema1</vt:lpstr>
      <vt:lpstr>Strategic Plan</vt:lpstr>
      <vt:lpstr>Introduction</vt:lpstr>
      <vt:lpstr>Present SWOT Diagram</vt:lpstr>
      <vt:lpstr>Strengths</vt:lpstr>
      <vt:lpstr>Weaknesses</vt:lpstr>
      <vt:lpstr>Opportunities</vt:lpstr>
      <vt:lpstr>PowerPoint Presentation</vt:lpstr>
      <vt:lpstr>Strategy</vt:lpstr>
      <vt:lpstr>Strategic Lines </vt:lpstr>
      <vt:lpstr>Future SWOT Diagram</vt:lpstr>
      <vt:lpstr>PowerPoint Presentation</vt:lpstr>
      <vt:lpstr>Weaknesses</vt:lpstr>
      <vt:lpstr>PowerPoint Presentation</vt:lpstr>
      <vt:lpstr>PowerPoint Presentation</vt:lpstr>
      <vt:lpstr>Thank You For Your Attention!</vt:lpstr>
    </vt:vector>
  </TitlesOfParts>
  <Company>Fundació Eurecat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Plan</dc:title>
  <dc:creator>Joel Aumedes Serrano</dc:creator>
  <cp:lastModifiedBy>Jordi Rafael Lazo Florensa</cp:lastModifiedBy>
  <cp:revision>2</cp:revision>
  <dcterms:created xsi:type="dcterms:W3CDTF">2023-03-06T09:36:21Z</dcterms:created>
  <dcterms:modified xsi:type="dcterms:W3CDTF">2023-03-07T17:39:25Z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